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7772400" cx="100584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54b82cda3b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54b82cda3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54b82cda3b_0_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54b82cda3b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54b82cda3b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54b82cda3b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54b82cda3b_0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54b82cda3b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54b82cda3b_0_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54b82cda3b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